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2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</p:sldIdLst>
  <p:sldSz cy="5143500" cx="9144000"/>
  <p:notesSz cx="6858000" cy="9144000"/>
  <p:embeddedFontLst>
    <p:embeddedFont>
      <p:font typeface="Playfair Display"/>
      <p:regular r:id="rId20"/>
      <p:bold r:id="rId21"/>
      <p:italic r:id="rId22"/>
      <p:boldItalic r:id="rId23"/>
    </p:embeddedFont>
    <p:embeddedFont>
      <p:font typeface="Lato"/>
      <p:regular r:id="rId24"/>
      <p:bold r:id="rId25"/>
      <p:italic r:id="rId26"/>
      <p:boldItalic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layfairDisplay-regular.fntdata"/><Relationship Id="rId22" Type="http://schemas.openxmlformats.org/officeDocument/2006/relationships/font" Target="fonts/PlayfairDisplay-italic.fntdata"/><Relationship Id="rId21" Type="http://schemas.openxmlformats.org/officeDocument/2006/relationships/font" Target="fonts/PlayfairDisplay-bold.fntdata"/><Relationship Id="rId24" Type="http://schemas.openxmlformats.org/officeDocument/2006/relationships/font" Target="fonts/Lato-regular.fntdata"/><Relationship Id="rId23" Type="http://schemas.openxmlformats.org/officeDocument/2006/relationships/font" Target="fonts/PlayfairDisplay-bold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Lato-italic.fntdata"/><Relationship Id="rId25" Type="http://schemas.openxmlformats.org/officeDocument/2006/relationships/font" Target="fonts/Lato-bold.fntdata"/><Relationship Id="rId27" Type="http://schemas.openxmlformats.org/officeDocument/2006/relationships/font" Target="fonts/Lato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400"/>
              <a:buChar char="●"/>
              <a:defRPr sz="1100"/>
            </a:lvl1pPr>
            <a:lvl2pPr lvl="1">
              <a:spcBef>
                <a:spcPts val="0"/>
              </a:spcBef>
              <a:buSzPts val="1400"/>
              <a:buChar char="○"/>
              <a:defRPr sz="1100"/>
            </a:lvl2pPr>
            <a:lvl3pPr lvl="2">
              <a:spcBef>
                <a:spcPts val="0"/>
              </a:spcBef>
              <a:buSzPts val="1400"/>
              <a:buChar char="■"/>
              <a:defRPr sz="1100"/>
            </a:lvl3pPr>
            <a:lvl4pPr lvl="3">
              <a:spcBef>
                <a:spcPts val="0"/>
              </a:spcBef>
              <a:buSzPts val="1400"/>
              <a:buChar char="●"/>
              <a:defRPr sz="1100"/>
            </a:lvl4pPr>
            <a:lvl5pPr lvl="4">
              <a:spcBef>
                <a:spcPts val="0"/>
              </a:spcBef>
              <a:buSzPts val="1400"/>
              <a:buChar char="○"/>
              <a:defRPr sz="1100"/>
            </a:lvl5pPr>
            <a:lvl6pPr lvl="5">
              <a:spcBef>
                <a:spcPts val="0"/>
              </a:spcBef>
              <a:buSzPts val="1400"/>
              <a:buChar char="■"/>
              <a:defRPr sz="1100"/>
            </a:lvl6pPr>
            <a:lvl7pPr lvl="6">
              <a:spcBef>
                <a:spcPts val="0"/>
              </a:spcBef>
              <a:buSzPts val="1400"/>
              <a:buChar char="●"/>
              <a:defRPr sz="1100"/>
            </a:lvl7pPr>
            <a:lvl8pPr lvl="7">
              <a:spcBef>
                <a:spcPts val="0"/>
              </a:spcBef>
              <a:buSzPts val="1400"/>
              <a:buChar char="○"/>
              <a:defRPr sz="1100"/>
            </a:lvl8pPr>
            <a:lvl9pPr lvl="8">
              <a:spcBef>
                <a:spcPts val="0"/>
              </a:spcBef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Shape 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Shape 13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Shape 14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Shape 14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Shape 15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Shape 1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Shape 1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Shape 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Shape 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Shape 10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Shape 1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Shape 11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Shape 12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Shape 12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2749050" y="748800"/>
            <a:ext cx="3645900" cy="3645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" name="Shape 11"/>
          <p:cNvSpPr/>
          <p:nvPr/>
        </p:nvSpPr>
        <p:spPr>
          <a:xfrm>
            <a:off x="2992950" y="992700"/>
            <a:ext cx="3158100" cy="31581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" name="Shape 12"/>
          <p:cNvSpPr txBox="1"/>
          <p:nvPr>
            <p:ph type="ctrTitle"/>
          </p:nvPr>
        </p:nvSpPr>
        <p:spPr>
          <a:xfrm>
            <a:off x="3096250" y="1627200"/>
            <a:ext cx="2951400" cy="15843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algn="ctr">
              <a:spcBef>
                <a:spcPts val="0"/>
              </a:spcBef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3" name="Shape 13"/>
          <p:cNvSpPr txBox="1"/>
          <p:nvPr>
            <p:ph idx="1" type="subTitle"/>
          </p:nvPr>
        </p:nvSpPr>
        <p:spPr>
          <a:xfrm>
            <a:off x="3096363" y="3266930"/>
            <a:ext cx="2951400" cy="7014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4" name="Shape 1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ig 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0" name="Shape 50"/>
          <p:cNvSpPr txBox="1"/>
          <p:nvPr>
            <p:ph type="title"/>
          </p:nvPr>
        </p:nvSpPr>
        <p:spPr>
          <a:xfrm>
            <a:off x="311700" y="1233100"/>
            <a:ext cx="8520600" cy="16101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51" name="Shape 51"/>
          <p:cNvSpPr txBox="1"/>
          <p:nvPr>
            <p:ph idx="1" type="body"/>
          </p:nvPr>
        </p:nvSpPr>
        <p:spPr>
          <a:xfrm>
            <a:off x="311700" y="2919450"/>
            <a:ext cx="8520600" cy="10716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spcBef>
                <a:spcPts val="0"/>
              </a:spcBef>
              <a:buSzPts val="1800"/>
              <a:buChar char="●"/>
              <a:defRPr/>
            </a:lvl1pPr>
            <a:lvl2pPr lvl="1" algn="ctr">
              <a:spcBef>
                <a:spcPts val="0"/>
              </a:spcBef>
              <a:buSzPts val="1400"/>
              <a:buChar char="○"/>
              <a:defRPr/>
            </a:lvl2pPr>
            <a:lvl3pPr lvl="2" algn="ctr">
              <a:spcBef>
                <a:spcPts val="0"/>
              </a:spcBef>
              <a:buSzPts val="1400"/>
              <a:buChar char="■"/>
              <a:defRPr/>
            </a:lvl3pPr>
            <a:lvl4pPr lvl="3" algn="ctr">
              <a:spcBef>
                <a:spcPts val="0"/>
              </a:spcBef>
              <a:buSzPts val="1400"/>
              <a:buChar char="●"/>
              <a:defRPr/>
            </a:lvl4pPr>
            <a:lvl5pPr lvl="4" algn="ctr">
              <a:spcBef>
                <a:spcPts val="0"/>
              </a:spcBef>
              <a:buSzPts val="1400"/>
              <a:buChar char="○"/>
              <a:defRPr/>
            </a:lvl5pPr>
            <a:lvl6pPr lvl="5" algn="ctr">
              <a:spcBef>
                <a:spcPts val="0"/>
              </a:spcBef>
              <a:buSzPts val="1400"/>
              <a:buChar char="■"/>
              <a:defRPr/>
            </a:lvl6pPr>
            <a:lvl7pPr lvl="6" algn="ctr">
              <a:spcBef>
                <a:spcPts val="0"/>
              </a:spcBef>
              <a:buSzPts val="1400"/>
              <a:buChar char="●"/>
              <a:defRPr/>
            </a:lvl7pPr>
            <a:lvl8pPr lvl="7" algn="ctr">
              <a:spcBef>
                <a:spcPts val="0"/>
              </a:spcBef>
              <a:buSzPts val="1400"/>
              <a:buChar char="○"/>
              <a:defRPr/>
            </a:lvl8pPr>
            <a:lvl9pPr lvl="8" algn="ctr">
              <a:spcBef>
                <a:spcPts val="0"/>
              </a:spcBef>
              <a:buSzPts val="1400"/>
              <a:buChar char="■"/>
              <a:defRPr/>
            </a:lvl9pPr>
          </a:lstStyle>
          <a:p/>
        </p:txBody>
      </p:sp>
      <p:sp>
        <p:nvSpPr>
          <p:cNvPr id="52" name="Shape 5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ustom layout 2">
    <p:bg>
      <p:bgPr>
        <a:solidFill>
          <a:srgbClr val="FFFFFF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57" name="Shape 57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med" w="med" type="none"/>
            <a:tailEnd len="med" w="med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58" name="Shape 58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9" name="Shape 59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</p:spPr>
        <p:txBody>
          <a:bodyPr anchorCtr="0" anchor="t" bIns="91425" lIns="91425" rIns="91425" wrap="square" tIns="9142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Shape 6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</p:spPr>
        <p:txBody>
          <a:bodyPr anchorCtr="0" anchor="t" bIns="91425" lIns="91425" rIns="91425" wrap="square" tIns="91425"/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Char char="●"/>
              <a:defRPr sz="12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AutoNum type="alphaLcPeriod"/>
              <a:defRPr sz="1400">
                <a:solidFill>
                  <a:schemeClr val="dk2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AutoNum type="romanLcPeriod"/>
              <a:defRPr sz="1400">
                <a:solidFill>
                  <a:schemeClr val="dk2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AutoNum type="arabicPeriod"/>
              <a:defRPr sz="1400">
                <a:solidFill>
                  <a:schemeClr val="dk2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AutoNum type="alphaLcPeriod"/>
              <a:defRPr sz="1400">
                <a:solidFill>
                  <a:schemeClr val="dk2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AutoNum type="romanLcPeriod"/>
              <a:defRPr sz="1400">
                <a:solidFill>
                  <a:schemeClr val="dk2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AutoNum type="arabicPeriod"/>
              <a:defRPr sz="1400">
                <a:solidFill>
                  <a:schemeClr val="dk2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AutoNum type="alphaLcPeriod"/>
              <a:defRPr sz="1400">
                <a:solidFill>
                  <a:schemeClr val="dk2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AutoNum type="romanLcPeriod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1" name="Shape 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ustom layout 4">
    <p:bg>
      <p:bgPr>
        <a:solidFill>
          <a:srgbClr val="FFFFFF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4" name="Shape 64"/>
          <p:cNvSpPr/>
          <p:nvPr/>
        </p:nvSpPr>
        <p:spPr>
          <a:xfrm flipH="1" rot="10800000">
            <a:off x="822625" y="659700"/>
            <a:ext cx="1063500" cy="6855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5" name="Shape 65"/>
          <p:cNvSpPr/>
          <p:nvPr/>
        </p:nvSpPr>
        <p:spPr>
          <a:xfrm rot="10800000">
            <a:off x="896725" y="659700"/>
            <a:ext cx="989400" cy="6855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6" name="Shape 66"/>
          <p:cNvSpPr/>
          <p:nvPr/>
        </p:nvSpPr>
        <p:spPr>
          <a:xfrm>
            <a:off x="822625" y="0"/>
            <a:ext cx="1063500" cy="816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7" name="Shape 67"/>
          <p:cNvSpPr txBox="1"/>
          <p:nvPr>
            <p:ph type="title"/>
          </p:nvPr>
        </p:nvSpPr>
        <p:spPr>
          <a:xfrm>
            <a:off x="2490825" y="816000"/>
            <a:ext cx="5856000" cy="1522500"/>
          </a:xfrm>
          <a:prstGeom prst="rect">
            <a:avLst/>
          </a:prstGeom>
          <a:noFill/>
        </p:spPr>
        <p:txBody>
          <a:bodyPr anchorCtr="0" anchor="b" bIns="91425" lIns="91425" rIns="91425" wrap="square" tIns="9142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8" name="Shape 68"/>
          <p:cNvSpPr txBox="1"/>
          <p:nvPr>
            <p:ph idx="1" type="body"/>
          </p:nvPr>
        </p:nvSpPr>
        <p:spPr>
          <a:xfrm>
            <a:off x="2490825" y="2477400"/>
            <a:ext cx="5856000" cy="1907400"/>
          </a:xfrm>
          <a:prstGeom prst="rect">
            <a:avLst/>
          </a:prstGeom>
          <a:noFill/>
        </p:spPr>
        <p:txBody>
          <a:bodyPr anchorCtr="0" anchor="t" bIns="91425" lIns="91425" rIns="91425" wrap="square" tIns="91425"/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600"/>
              <a:buChar char="●"/>
              <a:defRPr sz="16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9" name="Shape 6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ustom layout 9">
    <p:bg>
      <p:bgPr>
        <a:solidFill>
          <a:srgbClr val="FFFFFF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72" name="Shape 72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med" w="med" type="none"/>
            <a:tailEnd len="med" w="med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73" name="Shape 73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4" name="Shape 74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</p:spPr>
        <p:txBody>
          <a:bodyPr anchorCtr="0" anchor="t" bIns="91425" lIns="91425" rIns="91425" wrap="square" tIns="9142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5" name="Shape 75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</p:spPr>
        <p:txBody>
          <a:bodyPr anchorCtr="0" anchor="t" bIns="91425" lIns="91425" rIns="91425" wrap="square" tIns="91425"/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6" name="Shape 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Section header">
    <p:bg>
      <p:bgPr>
        <a:solidFill>
          <a:schemeClr val="dk1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/>
          <p:nvPr>
            <p:ph type="title"/>
          </p:nvPr>
        </p:nvSpPr>
        <p:spPr>
          <a:xfrm>
            <a:off x="509550" y="1423875"/>
            <a:ext cx="8124900" cy="17982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algn="ctr">
              <a:spcBef>
                <a:spcPts val="0"/>
              </a:spcBef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7" name="Shape 1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and 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" name="Shape 20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3200"/>
              <a:buNone/>
              <a:defRPr/>
            </a:lvl1pPr>
            <a:lvl2pPr lvl="1">
              <a:spcBef>
                <a:spcPts val="0"/>
              </a:spcBef>
              <a:buSzPts val="3200"/>
              <a:buNone/>
              <a:defRPr/>
            </a:lvl2pPr>
            <a:lvl3pPr lvl="2">
              <a:spcBef>
                <a:spcPts val="0"/>
              </a:spcBef>
              <a:buSzPts val="3200"/>
              <a:buNone/>
              <a:defRPr/>
            </a:lvl3pPr>
            <a:lvl4pPr lvl="3">
              <a:spcBef>
                <a:spcPts val="0"/>
              </a:spcBef>
              <a:buSzPts val="3200"/>
              <a:buNone/>
              <a:defRPr/>
            </a:lvl4pPr>
            <a:lvl5pPr lvl="4">
              <a:spcBef>
                <a:spcPts val="0"/>
              </a:spcBef>
              <a:buSzPts val="3200"/>
              <a:buNone/>
              <a:defRPr/>
            </a:lvl5pPr>
            <a:lvl6pPr lvl="5">
              <a:spcBef>
                <a:spcPts val="0"/>
              </a:spcBef>
              <a:buSzPts val="3200"/>
              <a:buNone/>
              <a:defRPr/>
            </a:lvl6pPr>
            <a:lvl7pPr lvl="6">
              <a:spcBef>
                <a:spcPts val="0"/>
              </a:spcBef>
              <a:buSzPts val="3200"/>
              <a:buNone/>
              <a:defRPr/>
            </a:lvl7pPr>
            <a:lvl8pPr lvl="7">
              <a:spcBef>
                <a:spcPts val="0"/>
              </a:spcBef>
              <a:buSzPts val="3200"/>
              <a:buNone/>
              <a:defRPr/>
            </a:lvl8pPr>
            <a:lvl9pPr lvl="8">
              <a:spcBef>
                <a:spcPts val="0"/>
              </a:spcBef>
              <a:buSzPts val="3200"/>
              <a:buNone/>
              <a:defRPr/>
            </a:lvl9pPr>
          </a:lstStyle>
          <a:p/>
        </p:txBody>
      </p:sp>
      <p:sp>
        <p:nvSpPr>
          <p:cNvPr id="21" name="Shape 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800"/>
              <a:buChar char="●"/>
              <a:defRPr/>
            </a:lvl1pPr>
            <a:lvl2pPr lvl="1">
              <a:spcBef>
                <a:spcPts val="0"/>
              </a:spcBef>
              <a:buSzPts val="1400"/>
              <a:buChar char="○"/>
              <a:defRPr/>
            </a:lvl2pPr>
            <a:lvl3pPr lvl="2">
              <a:spcBef>
                <a:spcPts val="0"/>
              </a:spcBef>
              <a:buSzPts val="1400"/>
              <a:buChar char="■"/>
              <a:defRPr/>
            </a:lvl3pPr>
            <a:lvl4pPr lvl="3">
              <a:spcBef>
                <a:spcPts val="0"/>
              </a:spcBef>
              <a:buSzPts val="1400"/>
              <a:buChar char="●"/>
              <a:defRPr/>
            </a:lvl4pPr>
            <a:lvl5pPr lvl="4">
              <a:spcBef>
                <a:spcPts val="0"/>
              </a:spcBef>
              <a:buSzPts val="1400"/>
              <a:buChar char="○"/>
              <a:defRPr/>
            </a:lvl5pPr>
            <a:lvl6pPr lvl="5">
              <a:spcBef>
                <a:spcPts val="0"/>
              </a:spcBef>
              <a:buSzPts val="1400"/>
              <a:buChar char="■"/>
              <a:defRPr/>
            </a:lvl6pPr>
            <a:lvl7pPr lvl="6">
              <a:spcBef>
                <a:spcPts val="0"/>
              </a:spcBef>
              <a:buSzPts val="1400"/>
              <a:buChar char="●"/>
              <a:defRPr/>
            </a:lvl7pPr>
            <a:lvl8pPr lvl="7">
              <a:spcBef>
                <a:spcPts val="0"/>
              </a:spcBef>
              <a:buSzPts val="1400"/>
              <a:buChar char="○"/>
              <a:defRPr/>
            </a:lvl8pPr>
            <a:lvl9pPr lvl="8">
              <a:spcBef>
                <a:spcPts val="0"/>
              </a:spcBef>
              <a:buSzPts val="1400"/>
              <a:buChar char="■"/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and two 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3200"/>
              <a:buNone/>
              <a:defRPr/>
            </a:lvl1pPr>
            <a:lvl2pPr lvl="1">
              <a:spcBef>
                <a:spcPts val="0"/>
              </a:spcBef>
              <a:buSzPts val="3200"/>
              <a:buNone/>
              <a:defRPr/>
            </a:lvl2pPr>
            <a:lvl3pPr lvl="2">
              <a:spcBef>
                <a:spcPts val="0"/>
              </a:spcBef>
              <a:buSzPts val="3200"/>
              <a:buNone/>
              <a:defRPr/>
            </a:lvl3pPr>
            <a:lvl4pPr lvl="3">
              <a:spcBef>
                <a:spcPts val="0"/>
              </a:spcBef>
              <a:buSzPts val="3200"/>
              <a:buNone/>
              <a:defRPr/>
            </a:lvl4pPr>
            <a:lvl5pPr lvl="4">
              <a:spcBef>
                <a:spcPts val="0"/>
              </a:spcBef>
              <a:buSzPts val="3200"/>
              <a:buNone/>
              <a:defRPr/>
            </a:lvl5pPr>
            <a:lvl6pPr lvl="5">
              <a:spcBef>
                <a:spcPts val="0"/>
              </a:spcBef>
              <a:buSzPts val="3200"/>
              <a:buNone/>
              <a:defRPr/>
            </a:lvl6pPr>
            <a:lvl7pPr lvl="6">
              <a:spcBef>
                <a:spcPts val="0"/>
              </a:spcBef>
              <a:buSzPts val="3200"/>
              <a:buNone/>
              <a:defRPr/>
            </a:lvl7pPr>
            <a:lvl8pPr lvl="7">
              <a:spcBef>
                <a:spcPts val="0"/>
              </a:spcBef>
              <a:buSzPts val="3200"/>
              <a:buNone/>
              <a:defRPr/>
            </a:lvl8pPr>
            <a:lvl9pPr lvl="8">
              <a:spcBef>
                <a:spcPts val="0"/>
              </a:spcBef>
              <a:buSzPts val="3200"/>
              <a:buNone/>
              <a:defRPr/>
            </a:lvl9pPr>
          </a:lstStyle>
          <a:p/>
        </p:txBody>
      </p:sp>
      <p:sp>
        <p:nvSpPr>
          <p:cNvPr id="25" name="Shape 2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400"/>
              <a:buChar char="●"/>
              <a:defRPr sz="1400"/>
            </a:lvl1pPr>
            <a:lvl2pPr lvl="1">
              <a:spcBef>
                <a:spcPts val="0"/>
              </a:spcBef>
              <a:buSzPts val="1200"/>
              <a:buChar char="○"/>
              <a:defRPr sz="1200"/>
            </a:lvl2pPr>
            <a:lvl3pPr lvl="2">
              <a:spcBef>
                <a:spcPts val="0"/>
              </a:spcBef>
              <a:buSzPts val="1200"/>
              <a:buChar char="■"/>
              <a:defRPr sz="1200"/>
            </a:lvl3pPr>
            <a:lvl4pPr lvl="3">
              <a:spcBef>
                <a:spcPts val="0"/>
              </a:spcBef>
              <a:buSzPts val="1200"/>
              <a:buChar char="●"/>
              <a:defRPr sz="1200"/>
            </a:lvl4pPr>
            <a:lvl5pPr lvl="4">
              <a:spcBef>
                <a:spcPts val="0"/>
              </a:spcBef>
              <a:buSzPts val="1200"/>
              <a:buChar char="○"/>
              <a:defRPr sz="1200"/>
            </a:lvl5pPr>
            <a:lvl6pPr lvl="5">
              <a:spcBef>
                <a:spcPts val="0"/>
              </a:spcBef>
              <a:buSzPts val="1200"/>
              <a:buChar char="■"/>
              <a:defRPr sz="1200"/>
            </a:lvl6pPr>
            <a:lvl7pPr lvl="6">
              <a:spcBef>
                <a:spcPts val="0"/>
              </a:spcBef>
              <a:buSzPts val="1200"/>
              <a:buChar char="●"/>
              <a:defRPr sz="1200"/>
            </a:lvl7pPr>
            <a:lvl8pPr lvl="7">
              <a:spcBef>
                <a:spcPts val="0"/>
              </a:spcBef>
              <a:buSzPts val="1200"/>
              <a:buChar char="○"/>
              <a:defRPr sz="1200"/>
            </a:lvl8pPr>
            <a:lvl9pPr lvl="8">
              <a:spcBef>
                <a:spcPts val="0"/>
              </a:spcBef>
              <a:buSzPts val="1200"/>
              <a:buChar char="■"/>
              <a:defRPr sz="1200"/>
            </a:lvl9pPr>
          </a:lstStyle>
          <a:p/>
        </p:txBody>
      </p:sp>
      <p:sp>
        <p:nvSpPr>
          <p:cNvPr id="26" name="Shape 2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400"/>
              <a:buChar char="●"/>
              <a:defRPr sz="1400"/>
            </a:lvl1pPr>
            <a:lvl2pPr lvl="1">
              <a:spcBef>
                <a:spcPts val="0"/>
              </a:spcBef>
              <a:buSzPts val="1200"/>
              <a:buChar char="○"/>
              <a:defRPr sz="1200"/>
            </a:lvl2pPr>
            <a:lvl3pPr lvl="2">
              <a:spcBef>
                <a:spcPts val="0"/>
              </a:spcBef>
              <a:buSzPts val="1200"/>
              <a:buChar char="■"/>
              <a:defRPr sz="1200"/>
            </a:lvl3pPr>
            <a:lvl4pPr lvl="3">
              <a:spcBef>
                <a:spcPts val="0"/>
              </a:spcBef>
              <a:buSzPts val="1200"/>
              <a:buChar char="●"/>
              <a:defRPr sz="1200"/>
            </a:lvl4pPr>
            <a:lvl5pPr lvl="4">
              <a:spcBef>
                <a:spcPts val="0"/>
              </a:spcBef>
              <a:buSzPts val="1200"/>
              <a:buChar char="○"/>
              <a:defRPr sz="1200"/>
            </a:lvl5pPr>
            <a:lvl6pPr lvl="5">
              <a:spcBef>
                <a:spcPts val="0"/>
              </a:spcBef>
              <a:buSzPts val="1200"/>
              <a:buChar char="■"/>
              <a:defRPr sz="1200"/>
            </a:lvl6pPr>
            <a:lvl7pPr lvl="6">
              <a:spcBef>
                <a:spcPts val="0"/>
              </a:spcBef>
              <a:buSzPts val="1200"/>
              <a:buChar char="●"/>
              <a:defRPr sz="1200"/>
            </a:lvl7pPr>
            <a:lvl8pPr lvl="7">
              <a:spcBef>
                <a:spcPts val="0"/>
              </a:spcBef>
              <a:buSzPts val="1200"/>
              <a:buChar char="○"/>
              <a:defRPr sz="1200"/>
            </a:lvl8pPr>
            <a:lvl9pPr lvl="8">
              <a:spcBef>
                <a:spcPts val="0"/>
              </a:spcBef>
              <a:buSzPts val="1200"/>
              <a:buChar char="■"/>
              <a:defRPr sz="1200"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3200"/>
              <a:buNone/>
              <a:defRPr/>
            </a:lvl1pPr>
            <a:lvl2pPr lvl="1">
              <a:spcBef>
                <a:spcPts val="0"/>
              </a:spcBef>
              <a:buSzPts val="3200"/>
              <a:buNone/>
              <a:defRPr/>
            </a:lvl2pPr>
            <a:lvl3pPr lvl="2">
              <a:spcBef>
                <a:spcPts val="0"/>
              </a:spcBef>
              <a:buSzPts val="3200"/>
              <a:buNone/>
              <a:defRPr/>
            </a:lvl3pPr>
            <a:lvl4pPr lvl="3">
              <a:spcBef>
                <a:spcPts val="0"/>
              </a:spcBef>
              <a:buSzPts val="3200"/>
              <a:buNone/>
              <a:defRPr/>
            </a:lvl4pPr>
            <a:lvl5pPr lvl="4">
              <a:spcBef>
                <a:spcPts val="0"/>
              </a:spcBef>
              <a:buSzPts val="3200"/>
              <a:buNone/>
              <a:defRPr/>
            </a:lvl5pPr>
            <a:lvl6pPr lvl="5">
              <a:spcBef>
                <a:spcPts val="0"/>
              </a:spcBef>
              <a:buSzPts val="3200"/>
              <a:buNone/>
              <a:defRPr/>
            </a:lvl6pPr>
            <a:lvl7pPr lvl="6">
              <a:spcBef>
                <a:spcPts val="0"/>
              </a:spcBef>
              <a:buSzPts val="3200"/>
              <a:buNone/>
              <a:defRPr/>
            </a:lvl7pPr>
            <a:lvl8pPr lvl="7">
              <a:spcBef>
                <a:spcPts val="0"/>
              </a:spcBef>
              <a:buSzPts val="3200"/>
              <a:buNone/>
              <a:defRPr/>
            </a:lvl8pPr>
            <a:lvl9pPr lvl="8">
              <a:spcBef>
                <a:spcPts val="0"/>
              </a:spcBef>
              <a:buSzPts val="3200"/>
              <a:buNone/>
              <a:defRPr/>
            </a:lvl9pPr>
          </a:lstStyle>
          <a:p/>
        </p:txBody>
      </p:sp>
      <p:sp>
        <p:nvSpPr>
          <p:cNvPr id="30" name="Shape 3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One column 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>
              <a:spcBef>
                <a:spcPts val="0"/>
              </a:spcBef>
              <a:buSzPts val="2400"/>
              <a:buNone/>
              <a:defRPr sz="2400"/>
            </a:lvl1pPr>
            <a:lvl2pPr lvl="1">
              <a:spcBef>
                <a:spcPts val="0"/>
              </a:spcBef>
              <a:buSzPts val="2400"/>
              <a:buNone/>
              <a:defRPr sz="2400"/>
            </a:lvl2pPr>
            <a:lvl3pPr lvl="2">
              <a:spcBef>
                <a:spcPts val="0"/>
              </a:spcBef>
              <a:buSzPts val="2400"/>
              <a:buNone/>
              <a:defRPr sz="2400"/>
            </a:lvl3pPr>
            <a:lvl4pPr lvl="3">
              <a:spcBef>
                <a:spcPts val="0"/>
              </a:spcBef>
              <a:buSzPts val="2400"/>
              <a:buNone/>
              <a:defRPr sz="2400"/>
            </a:lvl4pPr>
            <a:lvl5pPr lvl="4">
              <a:spcBef>
                <a:spcPts val="0"/>
              </a:spcBef>
              <a:buSzPts val="2400"/>
              <a:buNone/>
              <a:defRPr sz="2400"/>
            </a:lvl5pPr>
            <a:lvl6pPr lvl="5">
              <a:spcBef>
                <a:spcPts val="0"/>
              </a:spcBef>
              <a:buSzPts val="2400"/>
              <a:buNone/>
              <a:defRPr sz="2400"/>
            </a:lvl6pPr>
            <a:lvl7pPr lvl="6">
              <a:spcBef>
                <a:spcPts val="0"/>
              </a:spcBef>
              <a:buSzPts val="2400"/>
              <a:buNone/>
              <a:defRPr sz="2400"/>
            </a:lvl7pPr>
            <a:lvl8pPr lvl="7">
              <a:spcBef>
                <a:spcPts val="0"/>
              </a:spcBef>
              <a:buSzPts val="2400"/>
              <a:buNone/>
              <a:defRPr sz="2400"/>
            </a:lvl8pPr>
            <a:lvl9pPr lvl="8">
              <a:spcBef>
                <a:spcPts val="0"/>
              </a:spcBef>
              <a:buSzPts val="2400"/>
              <a:buNone/>
              <a:defRPr sz="2400"/>
            </a:lvl9pPr>
          </a:lstStyle>
          <a:p/>
        </p:txBody>
      </p:sp>
      <p:sp>
        <p:nvSpPr>
          <p:cNvPr id="33" name="Shape 33"/>
          <p:cNvSpPr txBox="1"/>
          <p:nvPr>
            <p:ph idx="1" type="body"/>
          </p:nvPr>
        </p:nvSpPr>
        <p:spPr>
          <a:xfrm>
            <a:off x="311700" y="1391378"/>
            <a:ext cx="2808000" cy="3179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200"/>
              <a:buChar char="●"/>
              <a:defRPr sz="1200"/>
            </a:lvl1pPr>
            <a:lvl2pPr lvl="1">
              <a:spcBef>
                <a:spcPts val="0"/>
              </a:spcBef>
              <a:buSzPts val="1200"/>
              <a:buChar char="○"/>
              <a:defRPr sz="1200"/>
            </a:lvl2pPr>
            <a:lvl3pPr lvl="2">
              <a:spcBef>
                <a:spcPts val="0"/>
              </a:spcBef>
              <a:buSzPts val="1200"/>
              <a:buChar char="■"/>
              <a:defRPr sz="1200"/>
            </a:lvl3pPr>
            <a:lvl4pPr lvl="3">
              <a:spcBef>
                <a:spcPts val="0"/>
              </a:spcBef>
              <a:buSzPts val="1200"/>
              <a:buChar char="●"/>
              <a:defRPr sz="1200"/>
            </a:lvl4pPr>
            <a:lvl5pPr lvl="4">
              <a:spcBef>
                <a:spcPts val="0"/>
              </a:spcBef>
              <a:buSzPts val="1200"/>
              <a:buChar char="○"/>
              <a:defRPr sz="1200"/>
            </a:lvl5pPr>
            <a:lvl6pPr lvl="5">
              <a:spcBef>
                <a:spcPts val="0"/>
              </a:spcBef>
              <a:buSzPts val="1200"/>
              <a:buChar char="■"/>
              <a:defRPr sz="1200"/>
            </a:lvl6pPr>
            <a:lvl7pPr lvl="6">
              <a:spcBef>
                <a:spcPts val="0"/>
              </a:spcBef>
              <a:buSzPts val="1200"/>
              <a:buChar char="●"/>
              <a:defRPr sz="1200"/>
            </a:lvl7pPr>
            <a:lvl8pPr lvl="7">
              <a:spcBef>
                <a:spcPts val="0"/>
              </a:spcBef>
              <a:buSzPts val="1200"/>
              <a:buChar char="○"/>
              <a:defRPr sz="1200"/>
            </a:lvl8pPr>
            <a:lvl9pPr lvl="8">
              <a:spcBef>
                <a:spcPts val="0"/>
              </a:spcBef>
              <a:buSzPts val="1200"/>
              <a:buChar char="■"/>
              <a:defRPr sz="12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in point">
    <p:bg>
      <p:bgPr>
        <a:solidFill>
          <a:schemeClr val="dk2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37" name="Shape 3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ection title and 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40" name="Shape 40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1" name="Shape 41"/>
          <p:cNvSpPr txBox="1"/>
          <p:nvPr>
            <p:ph type="title"/>
          </p:nvPr>
        </p:nvSpPr>
        <p:spPr>
          <a:xfrm>
            <a:off x="265500" y="1107950"/>
            <a:ext cx="4045200" cy="16836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SzPts val="4200"/>
              <a:buNone/>
              <a:defRPr sz="4200"/>
            </a:lvl1pPr>
            <a:lvl2pPr lvl="1" algn="ctr">
              <a:spcBef>
                <a:spcPts val="0"/>
              </a:spcBef>
              <a:buSzPts val="4200"/>
              <a:buNone/>
              <a:defRPr sz="4200"/>
            </a:lvl2pPr>
            <a:lvl3pPr lvl="2" algn="ctr">
              <a:spcBef>
                <a:spcPts val="0"/>
              </a:spcBef>
              <a:buSzPts val="4200"/>
              <a:buNone/>
              <a:defRPr sz="4200"/>
            </a:lvl3pPr>
            <a:lvl4pPr lvl="3" algn="ctr">
              <a:spcBef>
                <a:spcPts val="0"/>
              </a:spcBef>
              <a:buSzPts val="4200"/>
              <a:buNone/>
              <a:defRPr sz="4200"/>
            </a:lvl4pPr>
            <a:lvl5pPr lvl="4" algn="ctr">
              <a:spcBef>
                <a:spcPts val="0"/>
              </a:spcBef>
              <a:buSzPts val="4200"/>
              <a:buNone/>
              <a:defRPr sz="4200"/>
            </a:lvl5pPr>
            <a:lvl6pPr lvl="5" algn="ctr">
              <a:spcBef>
                <a:spcPts val="0"/>
              </a:spcBef>
              <a:buSzPts val="4200"/>
              <a:buNone/>
              <a:defRPr sz="4200"/>
            </a:lvl6pPr>
            <a:lvl7pPr lvl="6" algn="ctr">
              <a:spcBef>
                <a:spcPts val="0"/>
              </a:spcBef>
              <a:buSzPts val="4200"/>
              <a:buNone/>
              <a:defRPr sz="4200"/>
            </a:lvl7pPr>
            <a:lvl8pPr lvl="7" algn="ctr">
              <a:spcBef>
                <a:spcPts val="0"/>
              </a:spcBef>
              <a:buSzPts val="4200"/>
              <a:buNone/>
              <a:defRPr sz="4200"/>
            </a:lvl8pPr>
            <a:lvl9pPr lvl="8" algn="ctr">
              <a:spcBef>
                <a:spcPts val="0"/>
              </a:spcBef>
              <a:buSzPts val="4200"/>
              <a:buNone/>
              <a:defRPr sz="4200"/>
            </a:lvl9pPr>
          </a:lstStyle>
          <a:p/>
        </p:txBody>
      </p:sp>
      <p:sp>
        <p:nvSpPr>
          <p:cNvPr id="42" name="Shape 42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Shape 4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Shape 4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theme" Target="../theme/theme2.xml"/><Relationship Id="rId1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oral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/>
          <p:nvPr>
            <p:ph type="ctrTitle"/>
          </p:nvPr>
        </p:nvSpPr>
        <p:spPr>
          <a:xfrm>
            <a:off x="3096250" y="1627200"/>
            <a:ext cx="2951400" cy="15843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4800"/>
              <a:t>IOT                  Project</a:t>
            </a:r>
          </a:p>
        </p:txBody>
      </p:sp>
      <p:sp>
        <p:nvSpPr>
          <p:cNvPr id="82" name="Shape 82"/>
          <p:cNvSpPr txBox="1"/>
          <p:nvPr/>
        </p:nvSpPr>
        <p:spPr>
          <a:xfrm>
            <a:off x="7005100" y="4278000"/>
            <a:ext cx="1937400" cy="7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By,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Akshita Gulati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 sz="3600">
                <a:latin typeface="Arial"/>
                <a:ea typeface="Arial"/>
                <a:cs typeface="Arial"/>
                <a:sym typeface="Arial"/>
              </a:rPr>
              <a:t>Analysis</a:t>
            </a:r>
          </a:p>
        </p:txBody>
      </p:sp>
      <p:sp>
        <p:nvSpPr>
          <p:cNvPr id="138" name="Shape 138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" sz="1800">
                <a:solidFill>
                  <a:srgbClr val="000000"/>
                </a:solidFill>
              </a:rPr>
              <a:t>On the basis of the trigger generated via the IFTTT notifications are sent on the mobile phone</a:t>
            </a: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</a:endParaRPr>
          </a:p>
        </p:txBody>
      </p:sp>
      <p:pic>
        <p:nvPicPr>
          <p:cNvPr id="139" name="Shape 139"/>
          <p:cNvPicPr preferRelativeResize="0"/>
          <p:nvPr/>
        </p:nvPicPr>
        <p:blipFill rotWithShape="1">
          <a:blip r:embed="rId3">
            <a:alphaModFix/>
          </a:blip>
          <a:srcRect b="0" l="0" r="0" t="45030"/>
          <a:stretch/>
        </p:blipFill>
        <p:spPr>
          <a:xfrm>
            <a:off x="5102350" y="1495925"/>
            <a:ext cx="2267950" cy="215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 txBox="1"/>
          <p:nvPr>
            <p:ph type="title"/>
          </p:nvPr>
        </p:nvSpPr>
        <p:spPr>
          <a:xfrm>
            <a:off x="284100" y="307975"/>
            <a:ext cx="2640900" cy="4268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 sz="3600">
                <a:latin typeface="Arial"/>
                <a:ea typeface="Arial"/>
                <a:cs typeface="Arial"/>
                <a:sym typeface="Arial"/>
              </a:rPr>
              <a:t>Resources</a:t>
            </a:r>
          </a:p>
        </p:txBody>
      </p:sp>
      <p:sp>
        <p:nvSpPr>
          <p:cNvPr id="145" name="Shape 145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rgbClr val="000000"/>
              </a:solidFill>
            </a:endParaRPr>
          </a:p>
          <a:p>
            <a:pPr indent="0" lvl="0" mar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800">
                <a:solidFill>
                  <a:srgbClr val="000000"/>
                </a:solidFill>
              </a:rPr>
              <a:t>Internal Resources(In the kit)</a:t>
            </a:r>
          </a:p>
          <a:p>
            <a:pPr indent="-317500" lvl="0" marL="457200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 sz="1400">
                <a:solidFill>
                  <a:srgbClr val="000000"/>
                </a:solidFill>
              </a:rPr>
              <a:t>Particle Photon</a:t>
            </a:r>
          </a:p>
          <a:p>
            <a:pPr indent="-317500" lvl="0" marL="457200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 sz="1400">
                <a:solidFill>
                  <a:srgbClr val="000000"/>
                </a:solidFill>
              </a:rPr>
              <a:t>Photo resistor</a:t>
            </a:r>
          </a:p>
          <a:p>
            <a:pPr indent="-317500" lvl="0" marL="457200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 sz="1400">
                <a:solidFill>
                  <a:srgbClr val="000000"/>
                </a:solidFill>
              </a:rPr>
              <a:t>Resistor</a:t>
            </a:r>
          </a:p>
          <a:p>
            <a:pPr indent="0" lvl="0" marL="0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800">
                <a:solidFill>
                  <a:srgbClr val="000000"/>
                </a:solidFill>
              </a:rPr>
              <a:t>External Resources(Not in the kit)</a:t>
            </a:r>
          </a:p>
          <a:p>
            <a:pPr indent="-317500" lvl="0" marL="457200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n" sz="1400">
                <a:solidFill>
                  <a:srgbClr val="000000"/>
                </a:solidFill>
              </a:rPr>
              <a:t>IFTTT</a:t>
            </a: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 txBox="1"/>
          <p:nvPr>
            <p:ph type="title"/>
          </p:nvPr>
        </p:nvSpPr>
        <p:spPr>
          <a:xfrm>
            <a:off x="0" y="307975"/>
            <a:ext cx="3054000" cy="4268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 sz="2800">
                <a:latin typeface="Arial"/>
                <a:ea typeface="Arial"/>
                <a:cs typeface="Arial"/>
                <a:sym typeface="Arial"/>
              </a:rPr>
              <a:t>Future </a:t>
            </a:r>
            <a:r>
              <a:rPr lang="en" sz="2800">
                <a:latin typeface="Arial"/>
                <a:ea typeface="Arial"/>
                <a:cs typeface="Arial"/>
                <a:sym typeface="Arial"/>
              </a:rPr>
              <a:t>Implementations</a:t>
            </a:r>
          </a:p>
        </p:txBody>
      </p:sp>
      <p:sp>
        <p:nvSpPr>
          <p:cNvPr id="151" name="Shape 151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 u="sng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Phase-II</a:t>
            </a:r>
          </a:p>
          <a:p>
            <a: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" sz="1800">
                <a:solidFill>
                  <a:srgbClr val="000000"/>
                </a:solidFill>
              </a:rPr>
              <a:t>To send a notification, to accurately determine if the mailbox is just opened or a mail has actually been placed in it i.e. using the sensitive resistor</a:t>
            </a: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Instead of only a notification on the individual's mobile also setup a alarm on its own that buzzes one’s the mail has arrived</a:t>
            </a: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 u="sng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Phase-III</a:t>
            </a:r>
          </a:p>
          <a:p>
            <a: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Any suggestions from fellow students and professors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 sz="3600">
                <a:latin typeface="Arial"/>
                <a:ea typeface="Arial"/>
                <a:cs typeface="Arial"/>
                <a:sym typeface="Arial"/>
              </a:rPr>
              <a:t>Summary</a:t>
            </a:r>
          </a:p>
        </p:txBody>
      </p:sp>
      <p:sp>
        <p:nvSpPr>
          <p:cNvPr id="157" name="Shape 157"/>
          <p:cNvSpPr txBox="1"/>
          <p:nvPr>
            <p:ph idx="1" type="body"/>
          </p:nvPr>
        </p:nvSpPr>
        <p:spPr>
          <a:xfrm>
            <a:off x="3381100" y="1439275"/>
            <a:ext cx="5451300" cy="3137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Therefore, by using this Mailing system an individual can easily know when a mail arrives and they don’t have to always stand by the mail box waiting for an important mail. </a:t>
            </a: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 txBox="1"/>
          <p:nvPr>
            <p:ph type="title"/>
          </p:nvPr>
        </p:nvSpPr>
        <p:spPr>
          <a:xfrm>
            <a:off x="2483750" y="1473050"/>
            <a:ext cx="5856000" cy="15225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 sz="7200">
                <a:latin typeface="Lato"/>
                <a:ea typeface="Lato"/>
                <a:cs typeface="Lato"/>
                <a:sym typeface="Lato"/>
              </a:rPr>
              <a:t>Questions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 txBox="1"/>
          <p:nvPr>
            <p:ph type="title"/>
          </p:nvPr>
        </p:nvSpPr>
        <p:spPr>
          <a:xfrm>
            <a:off x="311700" y="1233100"/>
            <a:ext cx="8520600" cy="16101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7200"/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Purpose</a:t>
            </a:r>
          </a:p>
        </p:txBody>
      </p:sp>
      <p:sp>
        <p:nvSpPr>
          <p:cNvPr id="88" name="Shape 8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purpose of this presentation is to put forward an idea that can solve a common problem related to mails which most of us face daily</a:t>
            </a:r>
          </a:p>
          <a:p>
            <a:pPr indent="0" lvl="0" marL="0" rtl="0" algn="just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solution is developed by keeping </a:t>
            </a:r>
            <a:r>
              <a:rPr b="1" lang="en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“Internet of Things”</a:t>
            </a:r>
            <a:r>
              <a:rPr lang="en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in mind</a:t>
            </a:r>
          </a:p>
          <a:p>
            <a:pPr indent="0" lvl="0" marL="0" rtl="0" algn="just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Note:</a:t>
            </a:r>
            <a:r>
              <a:rPr lang="en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This project is basically still in its “First phase” and more changes will be implemented in the future.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 txBox="1"/>
          <p:nvPr>
            <p:ph type="title"/>
          </p:nvPr>
        </p:nvSpPr>
        <p:spPr>
          <a:xfrm>
            <a:off x="311700" y="87525"/>
            <a:ext cx="8520600" cy="626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Contents</a:t>
            </a:r>
          </a:p>
        </p:txBody>
      </p:sp>
      <p:sp>
        <p:nvSpPr>
          <p:cNvPr id="94" name="Shape 94"/>
          <p:cNvSpPr txBox="1"/>
          <p:nvPr>
            <p:ph idx="1" type="body"/>
          </p:nvPr>
        </p:nvSpPr>
        <p:spPr>
          <a:xfrm>
            <a:off x="311700" y="71362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55600" lvl="0" marL="457200" rtl="0"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2000"/>
              <a:buFont typeface="Times New Roman"/>
              <a:buChar char="●"/>
            </a:pPr>
            <a:r>
              <a:rPr lang="en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Objectives</a:t>
            </a:r>
          </a:p>
          <a:p>
            <a:pPr indent="-355600" lvl="0" marL="457200" rtl="0"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2000"/>
              <a:buFont typeface="Times New Roman"/>
              <a:buChar char="●"/>
            </a:pPr>
            <a:r>
              <a:rPr lang="en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Common </a:t>
            </a:r>
            <a:r>
              <a:rPr lang="en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Problem</a:t>
            </a:r>
          </a:p>
          <a:p>
            <a:pPr indent="-355600" lvl="0" marL="457200"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2000"/>
              <a:buFont typeface="Times New Roman"/>
              <a:buChar char="●"/>
            </a:pPr>
            <a:r>
              <a:rPr lang="en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Solution</a:t>
            </a:r>
          </a:p>
          <a:p>
            <a:pPr indent="-355600" lvl="0" marL="457200" rtl="0"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2000"/>
              <a:buFont typeface="Times New Roman"/>
              <a:buChar char="●"/>
            </a:pPr>
            <a:r>
              <a:rPr lang="en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Fritzing - prototype</a:t>
            </a:r>
          </a:p>
          <a:p>
            <a:pPr indent="-355600" lvl="0" marL="457200" rtl="0"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2000"/>
              <a:buFont typeface="Times New Roman"/>
              <a:buChar char="●"/>
            </a:pPr>
            <a:r>
              <a:rPr lang="en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Setup and Method</a:t>
            </a:r>
          </a:p>
          <a:p>
            <a:pPr indent="-355600" lvl="0" marL="457200"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2000"/>
              <a:buFont typeface="Times New Roman"/>
              <a:buChar char="●"/>
            </a:pPr>
            <a:r>
              <a:rPr lang="en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Analysis</a:t>
            </a:r>
          </a:p>
          <a:p>
            <a:pPr indent="-355600" lvl="0" marL="457200" rtl="0"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2000"/>
              <a:buFont typeface="Times New Roman"/>
              <a:buChar char="●"/>
            </a:pPr>
            <a:r>
              <a:rPr lang="en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Resources</a:t>
            </a:r>
          </a:p>
          <a:p>
            <a:pPr indent="-355600" lvl="0" marL="457200" rtl="0"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2000"/>
              <a:buFont typeface="Times New Roman"/>
              <a:buChar char="●"/>
            </a:pPr>
            <a:r>
              <a:rPr lang="en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Future </a:t>
            </a:r>
            <a:r>
              <a:rPr lang="en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implementations</a:t>
            </a:r>
            <a:r>
              <a:rPr lang="en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</a:p>
          <a:p>
            <a:pPr indent="-355600" lvl="0" marL="457200" rtl="0"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2000"/>
              <a:buFont typeface="Times New Roman"/>
              <a:buChar char="●"/>
            </a:pPr>
            <a:r>
              <a:rPr lang="en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Summary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/>
          <p:nvPr>
            <p:ph type="title"/>
          </p:nvPr>
        </p:nvSpPr>
        <p:spPr>
          <a:xfrm>
            <a:off x="206375" y="315050"/>
            <a:ext cx="2704500" cy="4268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 sz="3600">
                <a:latin typeface="Arial"/>
                <a:ea typeface="Arial"/>
                <a:cs typeface="Arial"/>
                <a:sym typeface="Arial"/>
              </a:rPr>
              <a:t>Objectives</a:t>
            </a:r>
          </a:p>
        </p:txBody>
      </p:sp>
      <p:sp>
        <p:nvSpPr>
          <p:cNvPr id="100" name="Shape 100"/>
          <p:cNvSpPr txBox="1"/>
          <p:nvPr>
            <p:ph idx="1" type="body"/>
          </p:nvPr>
        </p:nvSpPr>
        <p:spPr>
          <a:xfrm>
            <a:off x="3381100" y="532225"/>
            <a:ext cx="5671500" cy="4268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55600" lvl="0" marL="457200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Char char="●"/>
            </a:pPr>
            <a:r>
              <a:rPr lang="en" sz="2000">
                <a:solidFill>
                  <a:srgbClr val="000000"/>
                </a:solidFill>
              </a:rPr>
              <a:t>To develop a system that would easily manage mails</a:t>
            </a:r>
          </a:p>
          <a:p>
            <a:pPr indent="0" lvl="0" mar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</a:endParaRPr>
          </a:p>
          <a:p>
            <a:pPr indent="-355600" lvl="0" marL="457200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Char char="●"/>
            </a:pPr>
            <a:r>
              <a:rPr lang="en" sz="2000">
                <a:solidFill>
                  <a:srgbClr val="000000"/>
                </a:solidFill>
              </a:rPr>
              <a:t>To automate the mailing process by sending real time notifications when the mailbox has opened/closed</a:t>
            </a:r>
          </a:p>
          <a:p>
            <a:pPr indent="0" lvl="0" marL="0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</a:endParaRPr>
          </a:p>
          <a:p>
            <a:pPr indent="-355600" lvl="0" marL="457200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Char char="●"/>
            </a:pPr>
            <a:r>
              <a:rPr lang="en" sz="2000">
                <a:solidFill>
                  <a:srgbClr val="000000"/>
                </a:solidFill>
              </a:rPr>
              <a:t>To contribute to society's move to sustainable development</a:t>
            </a:r>
          </a:p>
          <a:p>
            <a:pPr indent="0" lvl="0" marL="0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000000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000000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 sz="13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/>
          <p:nvPr>
            <p:ph type="title"/>
          </p:nvPr>
        </p:nvSpPr>
        <p:spPr>
          <a:xfrm>
            <a:off x="284100" y="307975"/>
            <a:ext cx="2619600" cy="4268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 sz="3600">
                <a:latin typeface="Arial"/>
                <a:ea typeface="Arial"/>
                <a:cs typeface="Arial"/>
                <a:sym typeface="Arial"/>
              </a:rPr>
              <a:t>The Common Problem</a:t>
            </a:r>
          </a:p>
        </p:txBody>
      </p:sp>
      <p:sp>
        <p:nvSpPr>
          <p:cNvPr id="106" name="Shape 106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b="1" lang="en" sz="1800">
                <a:solidFill>
                  <a:srgbClr val="4D4D4D"/>
                </a:solidFill>
                <a:highlight>
                  <a:srgbClr val="FFFFFF"/>
                </a:highlight>
              </a:rPr>
              <a:t>Sick of walking all the way down your long driveway just to check your mail? </a:t>
            </a: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 b="1" sz="1800">
              <a:solidFill>
                <a:srgbClr val="4D4D4D"/>
              </a:solidFill>
              <a:highlight>
                <a:srgbClr val="FFFFFF"/>
              </a:highlight>
            </a:endParaRPr>
          </a:p>
          <a:p>
            <a:pPr indent="0" lvl="0" marL="0">
              <a:spcBef>
                <a:spcPts val="0"/>
              </a:spcBef>
              <a:buNone/>
            </a:pPr>
            <a:r>
              <a:rPr b="1" lang="en" sz="1800">
                <a:solidFill>
                  <a:srgbClr val="4D4D4D"/>
                </a:solidFill>
                <a:highlight>
                  <a:srgbClr val="FFFFFF"/>
                </a:highlight>
              </a:rPr>
              <a:t>Waiting on a special package and want to know as soon as it arrives? </a:t>
            </a:r>
          </a:p>
        </p:txBody>
      </p:sp>
      <p:pic>
        <p:nvPicPr>
          <p:cNvPr id="107" name="Shape 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9425" y="2567375"/>
            <a:ext cx="2814823" cy="20093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Shape 108"/>
          <p:cNvSpPr txBox="1"/>
          <p:nvPr/>
        </p:nvSpPr>
        <p:spPr>
          <a:xfrm>
            <a:off x="3766088" y="4646750"/>
            <a:ext cx="5451300" cy="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b="1" lang="en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Never let anyone you care about walk out to an empty mailbox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 sz="3600">
                <a:latin typeface="Arial"/>
                <a:ea typeface="Arial"/>
                <a:cs typeface="Arial"/>
                <a:sym typeface="Arial"/>
              </a:rPr>
              <a:t>Solution</a:t>
            </a:r>
          </a:p>
        </p:txBody>
      </p:sp>
      <p:sp>
        <p:nvSpPr>
          <p:cNvPr id="114" name="Shape 114"/>
          <p:cNvSpPr txBox="1"/>
          <p:nvPr>
            <p:ph idx="1" type="body"/>
          </p:nvPr>
        </p:nvSpPr>
        <p:spPr>
          <a:xfrm>
            <a:off x="3324600" y="957975"/>
            <a:ext cx="5577600" cy="4268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My solution to this problem is the </a:t>
            </a:r>
            <a:r>
              <a:rPr b="1" lang="en" sz="1800">
                <a:solidFill>
                  <a:srgbClr val="000000"/>
                </a:solidFill>
              </a:rPr>
              <a:t>“Mailing system”</a:t>
            </a: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With the help of this Mailing system an individual would know when his </a:t>
            </a:r>
            <a:r>
              <a:rPr lang="en" sz="1800">
                <a:solidFill>
                  <a:srgbClr val="000000"/>
                </a:solidFill>
              </a:rPr>
              <a:t>mailbox</a:t>
            </a:r>
            <a:r>
              <a:rPr lang="en" sz="1800">
                <a:solidFill>
                  <a:srgbClr val="000000"/>
                </a:solidFill>
              </a:rPr>
              <a:t> is opened (or) closed etc with the help of a notification on his phone</a:t>
            </a: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0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 txBox="1"/>
          <p:nvPr/>
        </p:nvSpPr>
        <p:spPr>
          <a:xfrm>
            <a:off x="0" y="0"/>
            <a:ext cx="3000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b="1" sz="3000">
              <a:solidFill>
                <a:schemeClr val="lt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>
              <a:spcBef>
                <a:spcPts val="0"/>
              </a:spcBef>
              <a:buNone/>
            </a:pPr>
            <a:r>
              <a:rPr b="1" lang="en" sz="3600">
                <a:solidFill>
                  <a:schemeClr val="lt1"/>
                </a:solidFill>
              </a:rPr>
              <a:t>Fritzing - Prototype</a:t>
            </a:r>
          </a:p>
        </p:txBody>
      </p:sp>
      <p:pic>
        <p:nvPicPr>
          <p:cNvPr id="120" name="Shape 120"/>
          <p:cNvPicPr preferRelativeResize="0"/>
          <p:nvPr/>
        </p:nvPicPr>
        <p:blipFill rotWithShape="1">
          <a:blip r:embed="rId3">
            <a:alphaModFix/>
          </a:blip>
          <a:srcRect b="7535" l="0" r="911" t="0"/>
          <a:stretch/>
        </p:blipFill>
        <p:spPr>
          <a:xfrm>
            <a:off x="3175125" y="1273525"/>
            <a:ext cx="5786226" cy="2445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Setup</a:t>
            </a:r>
          </a:p>
        </p:txBody>
      </p:sp>
      <p:pic>
        <p:nvPicPr>
          <p:cNvPr id="126" name="Shape 1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52175" y="0"/>
            <a:ext cx="609182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 sz="3600"/>
              <a:t>Method</a:t>
            </a:r>
          </a:p>
        </p:txBody>
      </p:sp>
      <p:sp>
        <p:nvSpPr>
          <p:cNvPr id="132" name="Shape 132"/>
          <p:cNvSpPr txBox="1"/>
          <p:nvPr>
            <p:ph idx="1" type="body"/>
          </p:nvPr>
        </p:nvSpPr>
        <p:spPr>
          <a:xfrm>
            <a:off x="3381100" y="518175"/>
            <a:ext cx="5451300" cy="4268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>
                <a:solidFill>
                  <a:srgbClr val="000000"/>
                </a:solidFill>
                <a:highlight>
                  <a:srgbClr val="FFFFFF"/>
                </a:highlight>
              </a:rPr>
              <a:t>The first part of this project uses a photon, photoresistor combined with a 220ohm resistor to determine if the mailbox is opened or closed</a:t>
            </a: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-3429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" sz="1800">
                <a:solidFill>
                  <a:srgbClr val="000000"/>
                </a:solidFill>
                <a:highlight>
                  <a:srgbClr val="FFFFFF"/>
                </a:highlight>
              </a:rPr>
              <a:t>This setup will publish an event when the beam of light between the LED and the photoresistor is broken(mailbox opened). It will also publish a different event when the light is intact again(mailbox closed) via </a:t>
            </a:r>
            <a:r>
              <a:rPr b="1" lang="en" sz="1800">
                <a:solidFill>
                  <a:srgbClr val="000000"/>
                </a:solidFill>
              </a:rPr>
              <a:t>Spark.Publish()</a:t>
            </a: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-342900" lvl="0" marL="4572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" sz="1800">
                <a:solidFill>
                  <a:srgbClr val="000000"/>
                </a:solidFill>
                <a:highlight>
                  <a:srgbClr val="FFFFFF"/>
                </a:highlight>
              </a:rPr>
              <a:t>IFTTT was utilized to deliver notifications to a mobile phone. The recipe was set up to look for events published from the photon, this is the Particle.Publish line in the code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oral">
  <a:themeElements>
    <a:clrScheme name="Coral">
      <a:dk1>
        <a:srgbClr val="F55E61"/>
      </a:dk1>
      <a:lt1>
        <a:srgbClr val="FFFFFF"/>
      </a:lt1>
      <a:dk2>
        <a:srgbClr val="5E696C"/>
      </a:dk2>
      <a:lt2>
        <a:srgbClr val="BFC7CA"/>
      </a:lt2>
      <a:accent1>
        <a:srgbClr val="1E2D31"/>
      </a:accent1>
      <a:accent2>
        <a:srgbClr val="273C42"/>
      </a:accent2>
      <a:accent3>
        <a:srgbClr val="83D061"/>
      </a:accent3>
      <a:accent4>
        <a:srgbClr val="F6CD4C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